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261" r:id="rId4"/>
    <p:sldId id="294" r:id="rId5"/>
    <p:sldId id="295" r:id="rId6"/>
    <p:sldId id="307" r:id="rId7"/>
    <p:sldId id="257" r:id="rId8"/>
    <p:sldId id="258" r:id="rId9"/>
    <p:sldId id="260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308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26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01F3FF-F39F-4913-82C0-CF7A98709235}" v="4" dt="2025-05-05T19:41:2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20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341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Betancur Giraldo" userId="9db8a6a0-dbc1-4136-9544-1eb0a2ea7605" providerId="ADAL" clId="{A501F3FF-F39F-4913-82C0-CF7A98709235}"/>
    <pc:docChg chg="undo custSel addSld modSld sldOrd">
      <pc:chgData name="Sara Betancur Giraldo" userId="9db8a6a0-dbc1-4136-9544-1eb0a2ea7605" providerId="ADAL" clId="{A501F3FF-F39F-4913-82C0-CF7A98709235}" dt="2025-05-05T19:49:43.940" v="305"/>
      <pc:docMkLst>
        <pc:docMk/>
      </pc:docMkLst>
      <pc:sldChg chg="ord">
        <pc:chgData name="Sara Betancur Giraldo" userId="9db8a6a0-dbc1-4136-9544-1eb0a2ea7605" providerId="ADAL" clId="{A501F3FF-F39F-4913-82C0-CF7A98709235}" dt="2025-05-05T19:49:43.940" v="305"/>
        <pc:sldMkLst>
          <pc:docMk/>
          <pc:sldMk cId="998710311" sldId="294"/>
        </pc:sldMkLst>
      </pc:sldChg>
      <pc:sldChg chg="addSp modSp mod">
        <pc:chgData name="Sara Betancur Giraldo" userId="9db8a6a0-dbc1-4136-9544-1eb0a2ea7605" providerId="ADAL" clId="{A501F3FF-F39F-4913-82C0-CF7A98709235}" dt="2025-05-05T19:42:59.776" v="301" actId="1076"/>
        <pc:sldMkLst>
          <pc:docMk/>
          <pc:sldMk cId="1647300845" sldId="295"/>
        </pc:sldMkLst>
        <pc:spChg chg="add mod">
          <ac:chgData name="Sara Betancur Giraldo" userId="9db8a6a0-dbc1-4136-9544-1eb0a2ea7605" providerId="ADAL" clId="{A501F3FF-F39F-4913-82C0-CF7A98709235}" dt="2025-05-05T19:42:59.776" v="301" actId="1076"/>
          <ac:spMkLst>
            <pc:docMk/>
            <pc:sldMk cId="1647300845" sldId="295"/>
            <ac:spMk id="9" creationId="{30BED810-E976-5D24-1B2A-8FABE63CBD17}"/>
          </ac:spMkLst>
        </pc:spChg>
      </pc:sldChg>
      <pc:sldChg chg="addSp modSp new mod">
        <pc:chgData name="Sara Betancur Giraldo" userId="9db8a6a0-dbc1-4136-9544-1eb0a2ea7605" providerId="ADAL" clId="{A501F3FF-F39F-4913-82C0-CF7A98709235}" dt="2025-05-05T19:29:36.672" v="10" actId="20577"/>
        <pc:sldMkLst>
          <pc:docMk/>
          <pc:sldMk cId="1001976142" sldId="306"/>
        </pc:sldMkLst>
        <pc:spChg chg="add mod">
          <ac:chgData name="Sara Betancur Giraldo" userId="9db8a6a0-dbc1-4136-9544-1eb0a2ea7605" providerId="ADAL" clId="{A501F3FF-F39F-4913-82C0-CF7A98709235}" dt="2025-05-05T19:29:36.672" v="10" actId="20577"/>
          <ac:spMkLst>
            <pc:docMk/>
            <pc:sldMk cId="1001976142" sldId="306"/>
            <ac:spMk id="2" creationId="{E22F5AA1-11AA-49F8-6E15-4262E8F32D8D}"/>
          </ac:spMkLst>
        </pc:spChg>
      </pc:sldChg>
      <pc:sldChg chg="modSp add mod">
        <pc:chgData name="Sara Betancur Giraldo" userId="9db8a6a0-dbc1-4136-9544-1eb0a2ea7605" providerId="ADAL" clId="{A501F3FF-F39F-4913-82C0-CF7A98709235}" dt="2025-05-05T19:39:30.072" v="58" actId="404"/>
        <pc:sldMkLst>
          <pc:docMk/>
          <pc:sldMk cId="3478583565" sldId="307"/>
        </pc:sldMkLst>
        <pc:spChg chg="mod">
          <ac:chgData name="Sara Betancur Giraldo" userId="9db8a6a0-dbc1-4136-9544-1eb0a2ea7605" providerId="ADAL" clId="{A501F3FF-F39F-4913-82C0-CF7A98709235}" dt="2025-05-05T19:39:30.072" v="58" actId="404"/>
          <ac:spMkLst>
            <pc:docMk/>
            <pc:sldMk cId="3478583565" sldId="307"/>
            <ac:spMk id="2" creationId="{36E4BFF0-3706-D519-FD47-BAAF9ACC8F75}"/>
          </ac:spMkLst>
        </pc:spChg>
      </pc:sldChg>
      <pc:sldChg chg="modSp add mod">
        <pc:chgData name="Sara Betancur Giraldo" userId="9db8a6a0-dbc1-4136-9544-1eb0a2ea7605" providerId="ADAL" clId="{A501F3FF-F39F-4913-82C0-CF7A98709235}" dt="2025-05-05T19:40:06.842" v="80" actId="403"/>
        <pc:sldMkLst>
          <pc:docMk/>
          <pc:sldMk cId="2159618570" sldId="308"/>
        </pc:sldMkLst>
        <pc:spChg chg="mod">
          <ac:chgData name="Sara Betancur Giraldo" userId="9db8a6a0-dbc1-4136-9544-1eb0a2ea7605" providerId="ADAL" clId="{A501F3FF-F39F-4913-82C0-CF7A98709235}" dt="2025-05-05T19:40:06.842" v="80" actId="403"/>
          <ac:spMkLst>
            <pc:docMk/>
            <pc:sldMk cId="2159618570" sldId="308"/>
            <ac:spMk id="2" creationId="{61BB00AA-0759-6E1E-E782-36FE0795FFD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0759-123A-5D8D-CD9F-8ADB4F756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5D8FD-49EA-EF5A-2CBD-5F847C6EC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1F3B-73EE-A776-E754-3FB78429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2CED1-BEAB-C8E3-6EB6-1F2880C0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64844-5F34-C421-B9EB-18EBA24F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7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4A05-DED0-F354-9786-E1EE65F6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DD5EC-441D-75DB-B846-280AB71B4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6CD3E-6A5A-506C-A5A1-8F94D8A68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9820-621A-2856-BFC9-126607CE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315CF-FC2B-BE7C-1F89-67673EB3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EFE53-91F8-F2E5-B3A8-1B261B2FA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DAF07-F368-8265-E88B-7EE946203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05A3F-B1E9-14DA-851E-5F41DCF1C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C325E-5720-E31B-BE3A-E46A1EF7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B05ED-DDCA-7467-43A0-A7DF2C2B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5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93A4-BCD2-F187-0909-9473F14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B1C9-E0C6-0E8C-2A24-F8A576E5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13EEF-A8D6-0D0B-1921-9252831F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F09B8-27AE-8547-FA16-D86BBD7C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BAF92-536F-B0CC-9075-DF3750F51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1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686D-E05B-518C-5B95-2759892D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5631C-664A-0F7C-70D1-6A05CF003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CFB34-D131-2C2C-9F70-3835A903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1AC4-119B-9004-EBE0-83D6BB5EA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87CA0-1734-7FCD-E894-35EB15A7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D7E6-112D-108C-1918-BFAE23D7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E85A7-8F3D-AC5C-B652-AA55F4351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11368-8F5A-87F2-59D9-E5F66FE99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A5C08-5C8F-E264-D312-507DCF94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49BC-CBDE-DEA2-064C-FCA0EDBC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C5990-F7FA-021C-EC80-1F3BA3A8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6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CE8F-C3A9-FF69-2C99-9B9E47B0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C8D44-809F-B1F7-97D4-AB096F85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9C31E-6E32-6AE3-ABFC-9E55C4918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03A6B-D978-F926-7A63-91DA6DE23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BE9FE-C12D-0635-D253-4F018115E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FC05D7-7BDB-EB58-72A7-99D0F7CAE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3D9EB-BC74-41E7-2253-C0B27096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BF34C-2809-2697-89C5-D918F71A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9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16A7-05E2-0433-8238-ADEC45C3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E383-9901-E352-6ECC-102BF5E4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90334-B507-6137-56A6-3D7F1D82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75831-E373-420B-C8B5-20B38C56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0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9A3FD-1119-D20D-E7A1-D5F26DBA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EA940-7B18-A81C-A907-3B76E39B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8777C-2362-F387-7A31-E18283F7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9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15FA-486E-BE3D-1285-EF57D06B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24F8-FF70-3033-C558-F67FAEC24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3D481-0B18-1433-40BE-B0A3C9552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EEB8-7B67-289C-A7ED-C8E445E5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CB8FF-2900-F27C-07EE-319BBE92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6442D-9B15-9E59-9AA2-342204FA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8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BA39-3A66-241F-A05B-4D6A0A0F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ADD6B-9E10-9EA7-748E-954CC822B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182E5-BFF1-896F-98A4-DC1D6BF6C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28DF-DB8E-7B25-9B59-6045FCD1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08CFD-FEAC-4E12-F957-BA9C6C1B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3A2C7-4D63-1CA5-B40A-7622201B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4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F8EA9-F97E-D92D-69DE-4AE7B945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7967D-C1E5-1727-E4A4-A4C5AF37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30240-0F88-136F-08A4-EC5B35DC5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5F8AEE-918B-4B09-A8CB-959E2AC04D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8637D-E8E0-2439-85ED-CA39A1ADC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90B78-AA46-CEE1-5CD7-98A1D0616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4ADF52-C229-456C-99D0-6D835BE1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4431A14-1C70-5E7F-A0C1-9209D6BDD06C}"/>
              </a:ext>
            </a:extLst>
          </p:cNvPr>
          <p:cNvSpPr txBox="1"/>
          <p:nvPr/>
        </p:nvSpPr>
        <p:spPr>
          <a:xfrm>
            <a:off x="2199948" y="895559"/>
            <a:ext cx="3693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Optimization 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Utilitarian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Commute Sufficiency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Trip Sufficiency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Accessibility Sufficiency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83E53-EB40-686A-0CAC-C0835AA4BFA7}"/>
              </a:ext>
            </a:extLst>
          </p:cNvPr>
          <p:cNvSpPr txBox="1"/>
          <p:nvPr/>
        </p:nvSpPr>
        <p:spPr>
          <a:xfrm>
            <a:off x="6298794" y="899827"/>
            <a:ext cx="30995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Metrics: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Commute-based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Trip-based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Accessibility-based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D157FD-628A-527F-69D5-69E11F493118}"/>
              </a:ext>
            </a:extLst>
          </p:cNvPr>
          <p:cNvGrpSpPr/>
          <p:nvPr/>
        </p:nvGrpSpPr>
        <p:grpSpPr>
          <a:xfrm>
            <a:off x="3721696" y="3401910"/>
            <a:ext cx="4748608" cy="2924570"/>
            <a:chOff x="3455553" y="371671"/>
            <a:chExt cx="4748608" cy="29245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1E60E2-F125-C234-3671-16BD84772BA3}"/>
                </a:ext>
              </a:extLst>
            </p:cNvPr>
            <p:cNvGrpSpPr/>
            <p:nvPr/>
          </p:nvGrpSpPr>
          <p:grpSpPr>
            <a:xfrm>
              <a:off x="3694811" y="675394"/>
              <a:ext cx="4270092" cy="2317125"/>
              <a:chOff x="3789689" y="705400"/>
              <a:chExt cx="4270092" cy="231712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CEAA6D-26C9-DC75-DE4D-60C2C047AD47}"/>
                  </a:ext>
                </a:extLst>
              </p:cNvPr>
              <p:cNvSpPr txBox="1"/>
              <p:nvPr/>
            </p:nvSpPr>
            <p:spPr>
              <a:xfrm>
                <a:off x="3789689" y="705400"/>
                <a:ext cx="42700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800" dirty="0"/>
                  <a:t>Varying parameters</a:t>
                </a:r>
                <a:endParaRPr lang="en-US" sz="2800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87F911-23BC-60E3-3E1F-33152A9BC220}"/>
                  </a:ext>
                </a:extLst>
              </p:cNvPr>
              <p:cNvSpPr txBox="1"/>
              <p:nvPr/>
            </p:nvSpPr>
            <p:spPr>
              <a:xfrm>
                <a:off x="3789689" y="1545197"/>
                <a:ext cx="11520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/>
                  <a:t>nCar: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3000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4000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5000</a:t>
                </a:r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D3768-BB79-50BB-0FC3-2BDD09341FE4}"/>
                  </a:ext>
                </a:extLst>
              </p:cNvPr>
              <p:cNvSpPr txBox="1"/>
              <p:nvPr/>
            </p:nvSpPr>
            <p:spPr>
              <a:xfrm>
                <a:off x="5348735" y="1683696"/>
                <a:ext cx="115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/>
                  <a:t>Tsuff: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15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25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447056-1E03-F371-1E1D-FA4101BFD7BD}"/>
                  </a:ext>
                </a:extLst>
              </p:cNvPr>
              <p:cNvSpPr txBox="1"/>
              <p:nvPr/>
            </p:nvSpPr>
            <p:spPr>
              <a:xfrm>
                <a:off x="6907781" y="1683695"/>
                <a:ext cx="115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/>
                  <a:t>Nsuff: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30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35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dirty="0"/>
                  <a:t>40</a:t>
                </a: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C5501B4-2FAE-FDEE-0696-167016697F85}"/>
                </a:ext>
              </a:extLst>
            </p:cNvPr>
            <p:cNvSpPr/>
            <p:nvPr/>
          </p:nvSpPr>
          <p:spPr>
            <a:xfrm>
              <a:off x="3455553" y="371671"/>
              <a:ext cx="4748608" cy="2924570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885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6366-C347-D60F-5E8E-757EDE73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FFD17-30A4-F220-5AD6-B7849DEA375E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F3874-4702-E689-B32F-480038EC44C3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3425F-C51C-D39D-C1D9-F4C8B9B7F710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9A513-9FBB-0BE5-99F3-B11C99921DAF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DA34D3-7A50-331D-55B2-A5B014AB07BD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D8AEC0-A008-5A39-F4E0-5F2FFEA9C9B6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6F07FA-859E-A3EA-4898-CE1EF4E1C23F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2685C3C-FB54-A2A0-B799-97B18D90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6" y="1619560"/>
            <a:ext cx="3419999" cy="1784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E1E5CE-7DFF-767D-FCB7-97FBA1395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6" y="3730188"/>
            <a:ext cx="3419999" cy="17847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F68B40-AA25-8DFF-9940-17DC593B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3" y="1619560"/>
            <a:ext cx="3419999" cy="17847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F91664-46C5-50CD-59E8-B673E59DE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3" y="3730188"/>
            <a:ext cx="3419999" cy="17847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CC388E-6CE5-7437-4A1F-554308698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7" y="1619560"/>
            <a:ext cx="3419999" cy="17847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D29D8EF-4016-712C-5819-53F54EBF6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7" y="3730188"/>
            <a:ext cx="3419999" cy="1784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F7A97-38C4-E34E-0E22-ED74D993A551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CF709-4554-5B63-9C9E-F439712A99FD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08BAF-A5AD-CE11-1FB0-0E6B5C2AFD57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524DA-B7A8-9A90-3B17-9B5D2C0D0E12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582808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7B84A-F73F-47FB-4E39-2B2A7E4D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572C1-98A2-A52F-19B9-004C7388065A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9FCBC-B980-DFCF-B063-BA965260CEEA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3FB1F-DC48-10CF-8F14-8CD39E8035BC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9FA43-75C5-96AB-ED26-CDAF897A2B19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2F04E-98A5-9A72-E141-316077DB58CD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B3774B-D7F5-3DAB-6613-303E5F5434B2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19BBF-2E44-1ECF-A59B-0CEE27B367F0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B146C95-FAA8-A55D-A4ED-BDAE84D8A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6" y="1619560"/>
            <a:ext cx="3419999" cy="1784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9C0A9B-AD51-957B-5D04-5EECCCE5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6" y="3730188"/>
            <a:ext cx="3419999" cy="17847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F18F7D-D5B4-2083-1FD4-FA77037ED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3" y="1619560"/>
            <a:ext cx="3419999" cy="17847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99A876-E6E1-6A19-7AC4-59E14D3A4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3" y="3730188"/>
            <a:ext cx="3419999" cy="17847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071749-CDCC-8CC2-908E-AB489C7E8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7" y="1619560"/>
            <a:ext cx="3419999" cy="17847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F6F4BF2-EAE2-164B-F56A-6F7CEAAF1A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7" y="3730188"/>
            <a:ext cx="3419999" cy="1784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6262D1-DC56-C144-4445-DEF9EE38AE44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18254-1B4B-D467-9BA5-9507B9DCB3B2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BA1FD-2567-F851-FEA7-5988F6848DC1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6C0B5-282E-8E77-5376-FEDC3137F3A1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90282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B09B-4794-FF0F-DAAE-5AD0FD064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1EEAE5-D4B1-44DE-EBCD-B7C42DD470BA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F08B8-98A2-37CA-6AC7-ABF3B6FB1492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EFB5B-7D13-B8DA-789F-73C11447CB9C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8C60-D8D5-E56E-E029-EDD74C9A7149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2FCBE8-5D0E-2B5F-0C90-388C0995D50E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5862A-A7A2-AF27-4715-6DDE3697EC00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5292A5-804E-DA63-681D-DC49EBC75D37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EA7F2-8E16-D450-3723-56212610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7" y="1619560"/>
            <a:ext cx="3419997" cy="1784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E0B1CC-C0ED-E73B-59DC-60F9AC951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7" y="3730188"/>
            <a:ext cx="3419997" cy="17847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71DAA3-5509-E73B-1C5F-7BC4CDA48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4" y="1619560"/>
            <a:ext cx="3419997" cy="17847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CC1A63-CB3B-47E2-9C20-9FDB337E9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4" y="3730188"/>
            <a:ext cx="3419997" cy="17847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315FD39-847F-3EA8-F4DB-31A718202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8" y="1619560"/>
            <a:ext cx="3419997" cy="17847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49EC0F-3EE0-1007-4E66-000C977C7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8" y="3730188"/>
            <a:ext cx="3419997" cy="1784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54E30C-45B6-9BD4-808B-4E964C8E8E74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76EBE-79F7-2359-98E3-420E2FFC81A2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786D9-D2F3-A87B-180B-004E0B38679A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76A40-76F8-0876-A120-9994F2C1914C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73199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8E752-7973-F323-B7B7-00B52B4CC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D8E572-EA78-6F35-F982-D039786C8635}"/>
              </a:ext>
            </a:extLst>
          </p:cNvPr>
          <p:cNvSpPr txBox="1"/>
          <p:nvPr/>
        </p:nvSpPr>
        <p:spPr>
          <a:xfrm>
            <a:off x="0" y="236717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nCar</a:t>
            </a:r>
            <a:r>
              <a:rPr lang="en-US" sz="6600" dirty="0"/>
              <a:t> = 4000</a:t>
            </a:r>
          </a:p>
        </p:txBody>
      </p:sp>
    </p:spTree>
    <p:extLst>
      <p:ext uri="{BB962C8B-B14F-4D97-AF65-F5344CB8AC3E}">
        <p14:creationId xmlns:p14="http://schemas.microsoft.com/office/powerpoint/2010/main" val="108082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8356B-9A56-0B8E-1494-20D14F973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6BC30E-C27F-03BB-D435-10C60CBB3102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5AACA-762D-FBBA-0F0B-F8AE645F2D34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7B3C8-4DFD-6867-A02A-9D37033B8C9A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689BF-72D7-CA4C-2319-462D21D34E0F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127DC0-8572-CB84-21DF-4B14470EC34D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4B73F1-BB26-22A0-E5E5-46C8A0116941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A454D9-0C7F-CDFC-31BF-B12E6D069C59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6569121-6234-F04C-EB0C-54F80AEE9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7" y="1619560"/>
            <a:ext cx="3419997" cy="17847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6397CF-B3AE-C45A-E31C-4B253FAC3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7" y="3730188"/>
            <a:ext cx="3419997" cy="17847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0D757E-C48C-3FC2-3D60-CEBE4FFCF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4" y="1619560"/>
            <a:ext cx="3419997" cy="17847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195499-1138-75ED-8559-DBB182397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4" y="3730188"/>
            <a:ext cx="3419997" cy="17847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182602-0D5E-B4C1-E103-AD559A18A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8" y="1619560"/>
            <a:ext cx="3419997" cy="17847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01ABEE-DC50-E2D2-D99E-58360748AB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8" y="3730188"/>
            <a:ext cx="3419997" cy="1784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6B295F-C7E6-3487-151C-140CF6913D1A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9B49-0129-CE06-17D0-79B30BFE854A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5A15A-4B40-7CD8-8217-EC5948EC84A5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8DA4C-3153-44FB-19DC-79D3BF1035BB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35765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97113-DFA6-630F-7C70-D2B472BB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9656E-3437-46EC-3245-7ABA8E823468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ADBB3-0572-469B-03BE-BE1AEC69F9CB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70CC4-882E-5008-E0F9-CA7188A52BC5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F329B-9132-15F7-55B6-3E9C49846A98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E783E4-BF15-1D7B-DF79-76B1AA38F116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DE475B-C5A1-973B-F97F-40494E6A32DB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9D434B-52DE-1ACB-15DB-37754E8B3F10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BA00075-AD1C-ED38-41CA-68DEB445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1619560"/>
            <a:ext cx="3419995" cy="17847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5AF35A-78C5-A93C-3EDF-1DE1AA3C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3730188"/>
            <a:ext cx="3419995" cy="17847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4168A7-2580-6FB9-4725-4C015F8BC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1619560"/>
            <a:ext cx="3419995" cy="17847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9FB859-7011-846C-23C7-45BF6635B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3730188"/>
            <a:ext cx="3419995" cy="17847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95C125-58B3-C1BC-47D9-470E4D26B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1619560"/>
            <a:ext cx="3419995" cy="17847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76E2E8-4D8D-BF40-593E-70A5672CFE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3730188"/>
            <a:ext cx="3419995" cy="1784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C3CF95-97F8-BE9E-7F3B-D5233DFACC2F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806993-349F-710E-A4DE-D1B137763949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731F9-C8A5-5602-A3BF-B42F4D34DC03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EC48B-BE59-F1BC-B73D-871A9A639593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805251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D8226-397E-528C-EA1A-0190C5238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36CBE3-1BEF-D326-B46C-B03CDF3BEC27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B2633-8DD3-E2BF-68B2-358501F6616F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56E8D-18DF-077A-1D7B-BD479B220434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C4EFA-283C-9F31-A863-2076711A1C79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4E8B8-8D62-1299-B762-1E3F4F2342BD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64C91E-9584-C3B7-D650-FEDAAB41A7A3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C3CA83-6A1C-9BEC-8405-3A78A7FC88B4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2941B1-CE85-22C0-B135-499F5797D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1619560"/>
            <a:ext cx="3419995" cy="1784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88EBFA-F3B6-1551-64FB-DDF3C8E28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3730188"/>
            <a:ext cx="3419995" cy="1784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8ABF8F-64A3-E8B9-615C-74DB9E1C0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1619560"/>
            <a:ext cx="3419995" cy="17847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6A065-83B0-9648-5248-2FE168210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3730188"/>
            <a:ext cx="3419995" cy="17847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026BC8-97C8-75E2-9421-4573A2C1C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1619560"/>
            <a:ext cx="3419995" cy="17847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BFDBDA-7330-5D8A-6A2B-F1A3A6134B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3730188"/>
            <a:ext cx="3419995" cy="1784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A1BC09-CB2F-3AF8-A9F7-296B4B19A430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E1E6D-2924-B68A-4E52-D2B720FD99D2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7673C8-7661-7FA8-647F-9CF469ED2203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1CAD1-1B5E-F2FE-6823-B379B80D41E3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71263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2D2A3-9238-50C2-8210-C5A54ADD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0720F-6525-98CC-DFD1-CF57B5B833E0}"/>
              </a:ext>
            </a:extLst>
          </p:cNvPr>
          <p:cNvSpPr txBox="1"/>
          <p:nvPr/>
        </p:nvSpPr>
        <p:spPr>
          <a:xfrm>
            <a:off x="0" y="236717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nCar</a:t>
            </a:r>
            <a:r>
              <a:rPr lang="en-US" sz="6600" dirty="0"/>
              <a:t> = 5000</a:t>
            </a:r>
          </a:p>
        </p:txBody>
      </p:sp>
    </p:spTree>
    <p:extLst>
      <p:ext uri="{BB962C8B-B14F-4D97-AF65-F5344CB8AC3E}">
        <p14:creationId xmlns:p14="http://schemas.microsoft.com/office/powerpoint/2010/main" val="378104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EBBB-8BBA-417A-91C9-FD03CAA0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7138E3-530C-174B-BAB0-757D417C5319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FEDD8-7CA5-D859-171F-C2BFFF36AC57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B20E4-7371-F4C0-5A09-ECBCF13EEB14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DD05B-8898-9875-41AF-AAB880AF87E7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430E21-8FF5-3233-2E93-9A62B4D9DAE4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B7556A-2B64-18E9-D140-2B87C87F6AF9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6FFB26-ADF8-0214-70B6-A8936D86FA5E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2A154B5-3A3C-C99B-0F11-1F38FEFF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1619560"/>
            <a:ext cx="3419995" cy="17847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167D0F-8569-A563-EE97-A919D64C3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3730188"/>
            <a:ext cx="3419995" cy="17847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11815D-D351-F12A-D70F-75CB194C4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1619560"/>
            <a:ext cx="3419995" cy="17847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758F48-95ED-609E-B544-CFAB9672D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3730188"/>
            <a:ext cx="3419995" cy="17847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B91BCB-3FA0-2D6A-8307-2704520A4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1619560"/>
            <a:ext cx="3419995" cy="17847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0F2B69-92EE-A06F-7466-3C286F229E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3730188"/>
            <a:ext cx="3419995" cy="1784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F725-FD6B-567C-FF6F-E7C3073900F9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BDDCB-779D-D867-B6B5-524E49B51D7B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DCA36-4034-55F6-A2B0-A369D1D25D57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30CEE-DDFA-9125-B238-8D9786EE82F2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86670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53EF5-6FBB-1C14-125A-15BD682B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06E19A-3588-5AF8-34DC-05AD8E9810FD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1299E-4DD1-7448-ABF7-18F8ED012CB4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AC54C-4B83-A896-E7DE-FFDF950DD0D5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6EEE8-F8EE-04EB-E3BF-E5ACD586EAB1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22CEF6-5416-353D-DCEE-7AA75AB952B9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D33EE8-4145-3061-2CDC-2FA4FFF39684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F43FF9-2CAF-F99F-34F7-84B340C983D0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5C8E256-12E9-E30A-05F1-836AAB36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1619560"/>
            <a:ext cx="3419995" cy="1784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0B2D79-ABCE-7B15-72B7-5420D373F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3730188"/>
            <a:ext cx="3419995" cy="1784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CCAAC3-87D5-E4F2-E2E8-6096BE403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1619560"/>
            <a:ext cx="3419995" cy="17847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254EA9-968E-9E0F-22AE-914BF0147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3730188"/>
            <a:ext cx="3419995" cy="17847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7A38CC-4A02-06E8-373D-8E13056D8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1619560"/>
            <a:ext cx="3419995" cy="17847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5C34F7-FE00-9F15-6527-C736280F4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3730188"/>
            <a:ext cx="3419995" cy="1784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572ECA-6887-7423-33AB-C52BA9002110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5582FB-B2A6-AF39-247F-18C97D9EA493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728E6A-64CE-D6ED-8C12-DE42747DCC59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93E5D-8934-CC1A-DDBC-4F6C26219311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65480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F5AA1-11AA-49F8-6E15-4262E8F32D8D}"/>
              </a:ext>
            </a:extLst>
          </p:cNvPr>
          <p:cNvSpPr txBox="1"/>
          <p:nvPr/>
        </p:nvSpPr>
        <p:spPr>
          <a:xfrm>
            <a:off x="0" y="236717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01976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4C833-0C1A-56D6-E724-D0DB12D9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1A948-4D84-48A5-D5F7-C12679C384C1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FF379-8F73-F357-5AF9-0BD73C253090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D63E-EF65-A608-428B-B3EC9BD223A7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16340-308B-9C7E-9DAA-B5408F6F215B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1F632F-5C60-02BA-CCFC-C02FE815625C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59CABF-C745-DA6A-BB25-BD7DBAA001E6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699FC1-BC3B-D1B2-2236-E1596B26AB9A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6EEE30D-9AE5-69B1-9AFD-72BA36CA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FC47A6-8BC3-5F17-188C-6CAC76754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06A28B-8208-41D7-ECDF-26C70A3C6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066D52-D6ED-7E08-65F5-2777B1AB8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EA2A0E-3BCF-0F3C-FD2B-9680CB887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BF562D8-837A-31A8-1854-1E0E6778FA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EAEE46-47C8-F1BF-469C-AA658093A4CB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96DA3-1CAD-C998-4D4A-3E1260A62C1D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BB013-2C5B-3698-ED84-0DB263F70BB4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A8C0-6C18-DFF6-FD7F-B94533F8D468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67640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B5E5-ED79-6656-C363-E97034874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B00AA-0759-6E1E-E782-36FE0795FFD0}"/>
              </a:ext>
            </a:extLst>
          </p:cNvPr>
          <p:cNvSpPr txBox="1"/>
          <p:nvPr/>
        </p:nvSpPr>
        <p:spPr>
          <a:xfrm>
            <a:off x="0" y="236717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Details</a:t>
            </a:r>
          </a:p>
          <a:p>
            <a:pPr algn="ctr"/>
            <a:r>
              <a:rPr lang="en-US" sz="5400" dirty="0"/>
              <a:t>Varying </a:t>
            </a:r>
            <a:r>
              <a:rPr lang="en-US" sz="5400" dirty="0" err="1"/>
              <a:t>Nsuff</a:t>
            </a:r>
            <a:r>
              <a:rPr lang="en-US" sz="5400" dirty="0"/>
              <a:t>, </a:t>
            </a:r>
            <a:r>
              <a:rPr lang="en-US" sz="5400" dirty="0" err="1"/>
              <a:t>nCar</a:t>
            </a:r>
            <a:r>
              <a:rPr lang="en-US" sz="5400" dirty="0"/>
              <a:t> and </a:t>
            </a:r>
            <a:r>
              <a:rPr lang="en-US" sz="5400" dirty="0" err="1"/>
              <a:t>Tsuff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59618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F7D21-F6AA-F3D7-BBE6-507FB5AF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648A8B-A205-71FC-D086-D92F4B560A7E}"/>
              </a:ext>
            </a:extLst>
          </p:cNvPr>
          <p:cNvSpPr txBox="1"/>
          <p:nvPr/>
        </p:nvSpPr>
        <p:spPr>
          <a:xfrm>
            <a:off x="0" y="236717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Nsuff</a:t>
            </a:r>
            <a:r>
              <a:rPr lang="en-US" sz="6600" dirty="0"/>
              <a:t> = 30</a:t>
            </a:r>
          </a:p>
        </p:txBody>
      </p:sp>
    </p:spTree>
    <p:extLst>
      <p:ext uri="{BB962C8B-B14F-4D97-AF65-F5344CB8AC3E}">
        <p14:creationId xmlns:p14="http://schemas.microsoft.com/office/powerpoint/2010/main" val="414778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6547-F0D8-8965-3CC4-F4D0662B3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4D23AA-F27F-DB54-F05D-211740F26A3B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3000, </a:t>
            </a:r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C9E08-D3F2-3B0E-E50B-315E728D734C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BFC-8CA6-32AD-1F25-88DB3B1A1949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F8709-8CBB-2A75-4DE6-3E5C3AF52B08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0951EC-3A1F-3EBE-D171-0C15F17004BD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993116-9332-5F41-0F03-5C6796972503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2DF16C-2C6A-8E47-0FF8-6BFCD2F193BB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6014E3B-08A1-B7EA-012C-BE094529E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1619560"/>
            <a:ext cx="3419995" cy="1784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DA391F-8C2E-C175-7C74-8B85450C9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8" y="3730188"/>
            <a:ext cx="3419995" cy="1784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BC3D63-5008-479D-2FC4-2E8208263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1619560"/>
            <a:ext cx="3419995" cy="17847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47AD0F-D7E4-26A4-2C87-A4C4473C1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5" y="3730188"/>
            <a:ext cx="3419995" cy="17847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6B16EA-BCAA-641C-1567-D17427D058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1619560"/>
            <a:ext cx="3419995" cy="17847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72B8B7-300D-1C8E-75A1-6E805E36F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39" y="3730188"/>
            <a:ext cx="3419995" cy="1784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06FF57-5F22-F0D2-883E-D3A0C565D399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58847-E6D4-4761-6D90-5F4B256B33BC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E4409-5F44-32BF-1A05-8A536536DA00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BE34E-EC88-09D2-FD16-E9EA25DCBD56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083895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6110-6573-0639-7D3F-F776851F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18835-D75F-B0FF-21C4-8558BBF26F47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3000, </a:t>
            </a:r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A18C3-EF50-4F40-56BC-3C73ED2BCBF8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F14CA-4BA6-34F8-833B-3FE6AD0F29B8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206E1-875F-D38A-FC31-1B59B37CC262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D56B04-CE8F-18A2-ACA3-2E4E564C3462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4C3BA5-BD2F-98F4-C763-AFE66A041FF5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DFC65B-2BCA-72BB-2580-20FDF505D50A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90C1113-6351-5C7B-08A3-69EEAC67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5DB4B5-CFF9-976D-6499-26984C0E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93AAC6-A643-82E4-52A2-29F715420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8077AD-0EE5-AC02-5CA3-B53BDB5F2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B608BB-D31F-B823-5CEF-D97F26367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881D7A-6C65-5D37-25EC-CC72E3DDA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B65074-B289-5402-A944-F23E06EC8591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B03ED-33E7-056F-31BE-5F2F574162ED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EA01B1-F036-6BA5-C38F-D49F02274DAC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F918E-4BCB-E8D2-13E5-588CE0B138DE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233454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262E-B61B-CB17-86D6-09561A5AC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36D172-68AC-354F-2B0A-54D58F14EF86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3000, </a:t>
            </a:r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A55AC-1E91-1787-280D-9EBBD5C770E0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7F422-C01E-B489-4085-F48781999D08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B65FE-C5ED-F0DB-D76A-0DC84590F1F0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673FEF-3517-F2FE-DCE9-D88483ACDDB2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E01F25-5134-01CA-A10B-16B2C2F06793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869A8A-BF0E-B5DE-2D46-E9872B742C6C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A85FAE1-86ED-87BB-A2B5-46A1DDC1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9FEADB-6543-D8CF-2291-85751DC8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B949F4-44C9-457D-06DA-C7AF5C12F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D5392C-3B4D-45C3-A358-E2B2FD92B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ACCF50-5B1B-2C9C-71F8-71A28301F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4B9E17-4273-051A-A2FC-8AA9F6153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425976-CCE6-17B9-7FDD-2FB3725C3E69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A7D59-9C74-A12C-AFA8-93E7D4475976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A6174-2379-C68D-632C-C042950FDF66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745D4-7FB9-E4D3-1893-751ABD135D8D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32886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9A97E-8CB0-774C-72C9-8067A4309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33CEE2-C755-BA47-EDCF-5911E7A9369E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4000, </a:t>
            </a:r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7F5EC-A8B1-831E-5634-B6DB53F7E138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E0B5D-2955-6370-FF7A-ECA49AABA81E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77CFE-8AB1-EF6F-C0A0-33B013778A18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5B52E-74B6-E96A-F4F8-3979424BA326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7CEA1D-1A39-4AB4-4D77-E927D9133DE3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EEA6E8-1DE2-326B-FA8C-F2C25AD66690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9AD2387-C858-EA4B-6F25-F691B00EA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B5F447-7C7D-51CD-3E0F-2538D6994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CC81A1-F4C4-13E2-F0AB-B7BA90307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F1E533-4736-CF6E-B773-DCA609293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0BC2A0-D8C2-8FA6-3FF5-FE0762C09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69FC6C-1983-E45E-143F-E77DE2C66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B5235-9F8F-DAFB-92E8-9DBB0A329C21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A5C05-A58D-CCF9-C0D5-C8DFCC33DD25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7AC13-7471-0A75-F445-5FF647830645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8CC29-A6EB-5778-5C34-0324B616C9E9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446414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F0A0-EDC4-0A61-53D1-DC341022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8047D-AFF3-03D7-0313-35ED51395E5A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4000, </a:t>
            </a:r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748B2-7999-5468-C501-9DD32BD1D305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2CB4-D9B4-737A-CBA3-DCD93EF1F773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2883-25A4-3CFC-66EE-C327666D4C95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538C47-DAD8-BFA1-C31A-60D73BC2817E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AA540E-FB78-809A-0855-7B76CF473902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AB3DD4-1241-59C0-AA2F-AE305D44E8CC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93D8F89-08C5-4091-B4CE-0A57F9BC4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B5ADE6-F25C-353B-3BBF-984319A88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86583B-819C-B329-1AB0-0F3561DB5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EE398D-65F5-132F-65C8-BD12A3B08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2617C90-DB03-F5F8-F5E5-C5CF723ED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62371C-49B8-B8FE-C6C3-69628FF79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781CF3-17EB-4BFD-1C53-ED91B029F1FC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30655-EB37-A6C1-4AE2-5645460A1424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B4FD6-5B82-A804-46A2-D32C3FB0FCFB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C2C16-F237-3DCA-5A46-934BA63850C4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377047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0D39F-2235-C9FF-8336-8018962B1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64392-6256-7081-DC34-50267A6711E2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4000, </a:t>
            </a:r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F7C3A-7510-AB25-AB15-31049EE4D587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B1094-1BE8-B6F9-99BA-6B21AE971F0C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D8985-A52A-BC75-3D1F-3884B07CA2CC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22DC7-A8F6-F409-C820-E66AE2C61E04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EDC292-0EDD-13DC-A570-EC9DA09E04D0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81861-061B-6227-ACC5-01DC3FC4D27B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449EE6F-219F-10E1-3584-6E1D50CD3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282771-E24F-9F20-7935-AC560183C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105B83-0789-8927-70B8-09D52763B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036571-C755-F466-75A8-87B33CAAD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95B8DD-4FE4-9AE5-C256-1FF3EED9D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4BE5CEF-8A34-E1C2-A15F-644D5D4B5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396385-97C6-C475-CAD1-DC4FA003E570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68D0F2-8249-5802-B7D1-D8341705663E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9330E-A893-0805-1587-D88D4AC66E21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6D6CF-9BCE-421E-3764-6EDB6C885A8A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141474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E031C-EE7C-6D1E-1225-28B50C70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AA3B09-1A89-ADF9-8B18-453E4254D507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5000, </a:t>
            </a:r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1CC43-D539-ACDF-9D29-A4B239C285F9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43023-11B7-9695-B2B0-CB9E99080868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87C47-7D00-EA59-700B-FC64B8AA0C92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06278E-B6AC-9888-866A-9E31183AB3DF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DCC7EC-168E-499D-929B-99606C98DFB3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C86F83-D07B-E487-0FE5-3CA63EA527B4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9329284-96C4-144C-7097-E94E5832C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C67878-6FB9-EC28-3B75-179A8D9C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10BC77-6692-4EBF-C745-B948949FB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3C2D1E-114F-98EC-1744-CC7B1F831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EDFF3D-29F7-9DB6-4C41-43127402E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E358D2-707E-C5F4-5E9A-64FDF01130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668031-F5AB-9596-D478-0F2F41212498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4AF6C-DE4D-3806-8CA4-153729A3F9C8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C715C-B51C-5211-5CB4-F66D70B8E99A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D81DB-A183-BC91-91B9-286C07AC8A84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15804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699F7-6C44-5A63-229C-A52AC97B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E994F-723D-51D7-7400-DD465C5FFEC5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CD1E71-D424-42C9-E225-4D7E7204E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37607"/>
              </p:ext>
            </p:extLst>
          </p:nvPr>
        </p:nvGraphicFramePr>
        <p:xfrm>
          <a:off x="3290160" y="1331558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60555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382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6755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97554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9000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Metric/</a:t>
                      </a:r>
                      <a:r>
                        <a:rPr lang="en-US" dirty="0" err="1"/>
                        <a:t>nCar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8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Travel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18,5554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13,2742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12,3377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11,6381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9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8,0990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0,4829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0,0966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11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8,0990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0,4965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0,2037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0,0954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1841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F2D9C6-4C22-1533-A428-FEE7C53F51F8}"/>
              </a:ext>
            </a:extLst>
          </p:cNvPr>
          <p:cNvSpPr txBox="1"/>
          <p:nvPr/>
        </p:nvSpPr>
        <p:spPr>
          <a:xfrm>
            <a:off x="75628" y="1687763"/>
            <a:ext cx="31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Utilitarian Efficiency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B1F577B-B3D0-9835-84AB-CE37872B1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366672"/>
              </p:ext>
            </p:extLst>
          </p:nvPr>
        </p:nvGraphicFramePr>
        <p:xfrm>
          <a:off x="3290160" y="3127128"/>
          <a:ext cx="8128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60555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382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6755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97554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9000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Travel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13,3870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12,3692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11,6431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8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Commute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9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0,0756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11479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39D0E96-D89A-DA67-C9E3-F0914B667C61}"/>
              </a:ext>
            </a:extLst>
          </p:cNvPr>
          <p:cNvSpPr txBox="1"/>
          <p:nvPr/>
        </p:nvSpPr>
        <p:spPr>
          <a:xfrm>
            <a:off x="75628" y="3483333"/>
            <a:ext cx="31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Commute Sufficiency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16D1E77-1B78-8ED1-7016-6A9545401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219958"/>
              </p:ext>
            </p:extLst>
          </p:nvPr>
        </p:nvGraphicFramePr>
        <p:xfrm>
          <a:off x="3290160" y="4571378"/>
          <a:ext cx="8128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60555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382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6755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97554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9000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Travel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13,9572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13,0791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13,0025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8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0,1091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9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0,1093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1147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D592221-5034-4FD6-B1A4-B86065D630C4}"/>
              </a:ext>
            </a:extLst>
          </p:cNvPr>
          <p:cNvSpPr txBox="1"/>
          <p:nvPr/>
        </p:nvSpPr>
        <p:spPr>
          <a:xfrm>
            <a:off x="75628" y="4927583"/>
            <a:ext cx="31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Sufficiency</a:t>
            </a:r>
          </a:p>
        </p:txBody>
      </p:sp>
    </p:spTree>
    <p:extLst>
      <p:ext uri="{BB962C8B-B14F-4D97-AF65-F5344CB8AC3E}">
        <p14:creationId xmlns:p14="http://schemas.microsoft.com/office/powerpoint/2010/main" val="3607143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82DB1-C15C-9EA2-9420-3250186FC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45BF4-1559-7CD7-B1B7-05E15A9217A3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5000, </a:t>
            </a:r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DDEB7-1248-98D0-F13D-3812F71C8320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9F24C-9480-8DD2-9483-2A6625D1009A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E02CE-3C03-5508-1782-6A4178F6200A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75668F-F863-2369-FB10-55ED3B201BAF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A5F446-CD95-5388-ACAC-C21A6CEA7CA6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07A89E-C710-8062-DD69-547933037A42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6E063AC-2E80-C1FC-55B1-5EF1FCE77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D9AF11-026D-99F5-C493-493326D3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4E8E33-3724-8848-B0BB-BB6C920DA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239FAE-6006-DD7C-4E3A-8AE3339BD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F07D19B-A17A-CB70-5B98-93C71655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3F3A2A-C9AB-BDC8-A983-CC756E38A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A25B1-6B8C-677A-9377-37DA6EFDB5F8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05668-8B4A-B71A-DD82-9EB42BE57773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ABD47-C842-C883-5634-1847DCFFE484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4B740-A585-4DA6-FD37-BB0B4BC46A27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39189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90784-4117-9DEC-DD29-7F88F3456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EC31D-C818-4AA5-F5EF-C745FC31D46D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5000, </a:t>
            </a:r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10471-6D0C-9928-4E88-B8914BA45759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292D-5A02-3BCF-8BEB-2121E3C29EC8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0BC8A-53DA-357B-9EB2-39D9178D9513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7FDC90-6618-CA4F-DB3B-988A066BAAD0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E403B2-F9D9-67D6-AF1C-4C09D4631615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58BEF3-85FB-FC69-559C-8B5E0A59E07D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FA2DFA8-464C-0782-7B14-EFCDED185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20A026-5F18-6D4C-D76A-669293345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105213-B847-1977-6C4A-5781784BF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895625-F3D8-4B72-2478-B492EE00E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B3F076-5CE9-C236-7A73-5874486D5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84926D-40D2-8BD1-9ED7-7102D64D0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5DFBAE-DF03-3D30-091C-FD43EA57B8D7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F2C3D-A99F-7A0F-C172-540F90FE02DC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34E0D-7613-57F1-CA28-A1B35FCE9025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2CF86-7099-1120-13A4-46E808A693B0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92677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5153-5CF1-7594-5B39-458265267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5CEFC-AEA3-592F-2C2B-01A01DF11B8E}"/>
              </a:ext>
            </a:extLst>
          </p:cNvPr>
          <p:cNvSpPr txBox="1"/>
          <p:nvPr/>
        </p:nvSpPr>
        <p:spPr>
          <a:xfrm>
            <a:off x="0" y="236717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Nsuff</a:t>
            </a:r>
            <a:r>
              <a:rPr lang="en-US" sz="6600" dirty="0"/>
              <a:t> = 35</a:t>
            </a:r>
          </a:p>
        </p:txBody>
      </p:sp>
    </p:spTree>
    <p:extLst>
      <p:ext uri="{BB962C8B-B14F-4D97-AF65-F5344CB8AC3E}">
        <p14:creationId xmlns:p14="http://schemas.microsoft.com/office/powerpoint/2010/main" val="2520991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B0EA2-489B-42F9-E764-3CC17B287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2F99CF-2CDB-83F1-B79E-E6257768B82D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3000, </a:t>
            </a:r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D2C58-2F4C-B076-1E44-CDDB891F1BF1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04475-5ADE-0D87-106F-77E28B2AD925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486F0-01A4-4B13-DE2F-157B98AF1131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B532EF-A6DA-B866-49B3-663735303847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EC38FF-81EA-336B-F5F8-7AEDA681DD91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846ECB-A328-8C66-F992-FD7DB1FE52EC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85D8C56-7006-306D-B55D-B158F1763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C5C59C-3397-09FE-D1EE-909250729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627470-756C-A798-25D7-13F0E4082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83F82D-6D79-D162-38DE-C56CF4EA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40DF93-72D9-4E57-B775-9A9424C3C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669497-F89F-B709-6222-E7ECCCF49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D2204D-E408-141C-1984-FA05D536DB07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F461D7-98D0-CD8C-963B-B744150757D3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A7229-4AE6-A30D-C6DE-207C2C595F64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63FC5-FC76-7E2A-788C-6C283DE4250E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623111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8B344-D39C-D62E-6AA7-A35490EC2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5EA44-2FD1-D405-F660-9BB1EFA61B7E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3000, </a:t>
            </a:r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48AF0-EBD6-F851-026F-ED207C6D8C51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88B74-36A9-E845-6030-F80C759D68E5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FF5A7-32F0-C1F2-EB32-FCC65DE6332D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0FDC21-F7EF-1DC6-27EE-DA71609B35B0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60FED-C4A5-0202-2603-4C08FBE30A48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4C2F4-8C0B-E7EB-EA65-9BB33954110B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FF68711-6E68-2446-3F73-29C282DD9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9E9B59-E4D2-5DC1-F0B1-801FBD796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B66C1C-455F-FF4B-A795-A0B9A83F6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9C8688-07B7-547B-9FE6-42829E508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4F84F8-3826-A184-CFA6-EF8B14565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4BEAD5-6EF4-B044-B903-2EB4DA311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F1734-F451-F4E5-DC2C-86190F8BD819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D2ADB-2DF9-C470-1B19-09722AB4E6FF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4EB4E-0190-82A3-7B6B-55426FF47446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13A99-1E3B-5CFA-914A-0F0730E70634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97750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162E-EC8A-66EF-71AA-7C3777718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648D3B-CF7A-C081-C390-208D459A1B57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3000, </a:t>
            </a:r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AD3F1-29F6-5FF8-E4EE-AEEF2971164B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93302-F97B-9D3D-7797-5AA78518657B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40AD23-BBB4-2F57-2EFF-507DEE454372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81B961-A6EA-DAE1-D09D-A3E9CC78EE51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86E507-D08E-F738-6BD0-70209EA06957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2718A2-9AE2-8896-0778-AD96F60A1F49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BD60FBA-3801-9FF3-F018-D6B563A90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1CFE41-BD4E-5FA3-8CAC-3EAF3FE91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8B9D82-BA01-2513-51B2-66B2FEBA9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56535A-C353-0ABA-E168-7E645FAB6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ABFD76-32A4-0C1C-4DF6-554C40663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27955F-0901-838C-3ACB-2742A1FF8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A62F75-86A9-E9A1-EBEB-13F262579AD4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FB1DC-B2CD-4D8A-7D10-E84C93416D1B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C86C1-E8D2-FB6A-E2BB-DAD4A2A6380D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EE1BB-2933-BCFC-29E6-D30BED986978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263202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3F30F-38E3-2063-7219-5C3964510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283F84-2A09-967A-B952-90CE9D8C3876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4000, </a:t>
            </a:r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B0591-96F7-9D18-EFE6-FCDF37E1118B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E2F77-4865-091A-29E4-673E5C5285B3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22608-6B82-A1E3-C4FF-B7A2E494C3E2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5AA216-6C6F-2D29-AC1A-5A467F7AA1BC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E76FD3-8B64-DDF3-095F-95EE103D7569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E7F994-D410-2AA3-EE31-E3C9883703CB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A39D3-D352-D79E-F64E-B289023A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5D6653-4589-3C7F-D762-A97B31B0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96C105-CCC3-1F96-78BF-6C28316BC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4974BE-167B-54CA-2C62-28587B29C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97D740-FD10-9BD8-17F9-75EBB13C9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209DD85-2ED0-B61F-387A-CFA0875A7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D3CF9A-D363-B402-2FB7-ED75560F2A33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526BE-4A75-16FF-CAF8-E6E9921D5750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A7093-A65B-FD4B-19FA-CA29AA3617CB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0A09F-3CA7-287B-1C67-FC6D87363EFF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787675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62AB-5416-D112-6F98-15DED0741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ED5331-EA50-71A8-94E5-E388915BD125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4000, </a:t>
            </a:r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0A7D9-0E26-18D2-00DF-7E39545D5A17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3FF31-A39F-88F6-A9BC-93BF33859476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99A3-823A-007E-DF9C-FC7BFFFB0701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98E9-B8E1-F0DA-ED5E-C4FC47271B76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F83FD-9FE1-4326-BAB8-A503370D7F69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37AEFF-E784-67A0-6482-50267911DF3B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1563C2F-ADDE-9DCA-33E8-FE39E48E2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C83BE7-39B9-9F4D-428E-AAF550E7B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0FD48B-CD72-0D73-B707-68507DC6B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1C6331-E2B9-4EF4-EC55-5A9FD41A0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64CA6C-2625-330A-69DA-0418C7128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37ECD7B-1787-D44F-1A35-348D500B12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28ED16-021B-FFA8-C3E1-38B17E040F34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373C34-3E25-1A84-0051-4834492AF264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A36966-EB28-B753-A55F-FBD64B8D5734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3B4FE-E674-AE92-577C-97CBFA4B025B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947209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77429-95ED-E909-E5CA-67683DD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34A52D-C9C7-157A-AF10-D6010B7C84F6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4000, </a:t>
            </a:r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48429-C5DF-2D27-7706-3DD9056641A7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08D15-73C1-C344-7F62-C3DA5B81381F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D820A-365B-310D-9B58-3325486F975C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C5682A-02AE-7AF6-8405-2E50A447C60F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2EC77C-9A28-81FA-0581-F05F5A859254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45BD4-926C-56F4-045F-111767ACB51A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E2068E4-A563-1F77-7DD3-477CC7B4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428B80-B409-F0F3-882B-B5E0EFAB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15D650-2A89-31FE-39D2-8F204923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7BBF93-19F0-4EA6-480A-43BC2A361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0AD503-E441-568E-2AFD-49CB57A10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D0ACB9-B989-AEFF-675D-DD9A7FDE0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8CF48-8760-EE11-AE36-42FFFAB81BD5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19B644-577C-17C6-05F5-C7E97F849DF1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60119-A2F4-1362-C7D5-30509B7BC0A9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7E3B5-D29C-D0EC-571F-65279C55695D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750379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BCF19-2FA6-00F5-B752-B858EDBDB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F2FCB-7ADE-0087-8228-280C166CC9C3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5000, </a:t>
            </a:r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AD917-0A8E-B58E-32E0-5B76371BD29F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CC692-A7FA-29CD-62CE-CF8CB466DE4C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88165-D096-986E-EE02-47350A1AE26E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361538-673B-6AA4-08A4-640F4306ED81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A3B33-F16D-D314-D15A-07A0CE278117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60EE80-55B0-A3B4-0C84-6DCB8F1A8F32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1F6DA7C-87E0-D516-C283-4406CEFAD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D24893-F8CC-4320-AE7D-04D54075F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3E9110-DEC4-0B7F-D12B-77364A01C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67EE45B-C89E-2A92-3818-62F9EB8B1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BA85E2-250D-0359-C2D3-7405F3AC2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7195F1-0C76-3262-49BA-ABF3ADB98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E3D040-D01B-D78D-B585-094F3DA89CD0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7E9F1-286A-B82B-A143-03BAF3818251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20B42-B7A8-9DED-9493-F63811FBF3BF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0C13A-FBFC-5CA0-27E8-B70876A82A0D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76649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09511-CD49-A005-360B-EE67E4B6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6710F-1523-54CE-ADCF-2DD099DA3BF0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63B4EA-64D8-D728-6A98-4D6CBDEF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0682"/>
              </p:ext>
            </p:extLst>
          </p:nvPr>
        </p:nvGraphicFramePr>
        <p:xfrm>
          <a:off x="3290160" y="1331558"/>
          <a:ext cx="65024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60555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382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6755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9755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Metric/</a:t>
                      </a:r>
                      <a:r>
                        <a:rPr lang="en-US" dirty="0" err="1"/>
                        <a:t>Tsuff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8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Travel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12,3377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12,3377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12,3377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9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1,4728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0,0226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11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1,5162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0,2037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0,0226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6100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FF85A0E-B774-64F9-9288-FF579E846B48}"/>
              </a:ext>
            </a:extLst>
          </p:cNvPr>
          <p:cNvSpPr txBox="1"/>
          <p:nvPr/>
        </p:nvSpPr>
        <p:spPr>
          <a:xfrm>
            <a:off x="75628" y="1687763"/>
            <a:ext cx="31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Utilitarian Efficiency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B8D433-7872-526F-0172-15A6FCF16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70984"/>
              </p:ext>
            </p:extLst>
          </p:nvPr>
        </p:nvGraphicFramePr>
        <p:xfrm>
          <a:off x="3290160" y="3127128"/>
          <a:ext cx="65024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60555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382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6755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9755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Travel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13,3711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12,3692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12,3466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8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Commute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0,4112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0,0121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9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0,7467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1147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4F6491-108D-DB5A-D658-A2D4ED9A3504}"/>
              </a:ext>
            </a:extLst>
          </p:cNvPr>
          <p:cNvSpPr txBox="1"/>
          <p:nvPr/>
        </p:nvSpPr>
        <p:spPr>
          <a:xfrm>
            <a:off x="75628" y="3483333"/>
            <a:ext cx="31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Commute Sufficiency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5EEE0D-4591-8B65-2FEC-7029CCFE2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901318"/>
              </p:ext>
            </p:extLst>
          </p:nvPr>
        </p:nvGraphicFramePr>
        <p:xfrm>
          <a:off x="3290160" y="4571378"/>
          <a:ext cx="65024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60555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382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6755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9755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Travel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12,7655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13,0791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14,4433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8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0,7097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0,0121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9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0,7124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0,0648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0,0121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1147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2226DB-412A-AC14-3605-4DE61DF78C5C}"/>
              </a:ext>
            </a:extLst>
          </p:cNvPr>
          <p:cNvSpPr txBox="1"/>
          <p:nvPr/>
        </p:nvSpPr>
        <p:spPr>
          <a:xfrm>
            <a:off x="75628" y="4927583"/>
            <a:ext cx="31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Sufficiency</a:t>
            </a:r>
          </a:p>
        </p:txBody>
      </p:sp>
    </p:spTree>
    <p:extLst>
      <p:ext uri="{BB962C8B-B14F-4D97-AF65-F5344CB8AC3E}">
        <p14:creationId xmlns:p14="http://schemas.microsoft.com/office/powerpoint/2010/main" val="998710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20D2-6A02-5A71-D17C-2A57D08A3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D0CAF-F599-8427-DD02-5819F9CAE235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5000, </a:t>
            </a:r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147AB-59BA-52D4-54E1-5D996922167A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CFF33-3572-DED3-8F43-37C6D74C62D2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CD83C-5050-784E-454A-DFEAB07FCA5D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2973EC-8D39-49F0-4996-83D0AD29CA06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F38341-6F93-516E-E29C-31FA0260DA45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5A010D-FD41-BB37-768C-4B5F18AB313D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5C326-3B79-911C-798E-1F7408E7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367DFA-B5DD-72B5-0799-C0FF1E7B2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5FF230-32C1-1A74-B25A-C8FACDD71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1E7170D-F301-5AB1-A8A4-057328956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9E0A9A-8F46-D41C-5352-D43B57804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9E53A1-AEBE-5832-4A83-F01524D6D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069DAB-B4F0-3D3D-9E61-B3C3A76227B4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320947-675D-1421-2AFD-DD6CFFA9289B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0E249-00B0-6822-CAF7-E9BBB80B8EEE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25BE3-9DB1-4709-6563-B14C56F5FC89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084828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C648-B1B1-CE21-14F7-C3D65BFD7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30C21-AA9D-A1FF-EDD6-3F4DDFEDDC30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5000, </a:t>
            </a:r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ECD81-CA73-9E4D-491F-179BDFDF4520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9D3D6-2ADC-B514-656E-78046C6A6402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37851-21B8-5F26-F5BB-C3D09ABD33CB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B6746-80BF-46CF-1307-425401247601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CF038F-889B-1614-4CE2-AD8C5A7F25B3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B6E2CE-688F-B63B-F279-02EFE334F257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9651F43-9A4C-76AB-68E6-492C9DEF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E281C-5DBE-D17B-8489-910F19780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345BDE-0631-6091-E511-5276D85E2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34C015-BDFD-A10A-0894-AF444F5F5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634CDB-9611-09D2-82EA-3C9308AAA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A860B8-1199-3AE9-15BF-76F2C7FB0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EC4DB2-E8A5-F4AF-99C3-FD1374C9C07B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A206C-BB87-375E-B134-EFEE913E0C69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35A22-8968-C68A-5369-086F828BDA5D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BE1ED-2C2A-1002-DB11-47A7F69F3B4D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684089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C664-4CFB-56E3-3345-DF73AD6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B98FD9-AE45-BB5B-0811-6569E047FA07}"/>
              </a:ext>
            </a:extLst>
          </p:cNvPr>
          <p:cNvSpPr txBox="1"/>
          <p:nvPr/>
        </p:nvSpPr>
        <p:spPr>
          <a:xfrm>
            <a:off x="0" y="236717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Nsuff</a:t>
            </a:r>
            <a:r>
              <a:rPr lang="en-US" sz="6600" dirty="0"/>
              <a:t> = 40</a:t>
            </a:r>
          </a:p>
        </p:txBody>
      </p:sp>
    </p:spTree>
    <p:extLst>
      <p:ext uri="{BB962C8B-B14F-4D97-AF65-F5344CB8AC3E}">
        <p14:creationId xmlns:p14="http://schemas.microsoft.com/office/powerpoint/2010/main" val="1913109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1EFC3-4C16-4DAA-DB5F-BA1DD2F6E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160937-0414-2A88-D618-E42728D63160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3000, </a:t>
            </a:r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61B89-32EB-66D0-EC00-71E743645B4F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8358E-4E34-EBDE-9F02-C8C8A35C1072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84022-996F-EBE5-AFDE-40FC0CCC6C98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C2FD16-B9E9-AF70-E380-720C76C89D17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0F157-1FC8-1A40-A371-8F89E5ED2409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EDB1EC-2CCC-B931-BD96-E78EE4F9D20A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29F1FAE-3DF0-06AC-DA8D-FA5F34033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1619560"/>
            <a:ext cx="3419993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863C40-8EB0-514A-4197-3D9828A90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399" y="3730188"/>
            <a:ext cx="3419993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D9DB1A-BF3B-3490-95AE-8703C5631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1619560"/>
            <a:ext cx="3419993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4680EA-0C7F-3C6B-9CD2-BF0931F99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6" y="3730188"/>
            <a:ext cx="3419993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B3915B2-5E78-2AD0-137B-E7D68123F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1619560"/>
            <a:ext cx="3419993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716029-FC4E-8560-4CA4-401AFE2E5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0" y="3730188"/>
            <a:ext cx="3419993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D89834-2252-3353-B27B-85120F88BFC0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91449-7104-DB57-AE46-811D0C39CBFD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E7CB0-6D6A-A4D3-3C04-35CF082C90D7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F8C15-B3CE-9794-4E50-8B09EF0FCCE6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873206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C57F5-1473-A3F6-A2F5-FE3E03E51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B0CCA7-388D-369A-9BB4-FC4DB24426C2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3000, </a:t>
            </a:r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11AAF-4B8E-2202-0413-98F51F4C5F2C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EE0D9-9FA8-EF22-5C65-301B4C504811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E64CD-055D-14AE-11CF-74B04E5147B4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964094-EDDB-D436-3D3D-F9D84A882667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5472EB-D061-67F6-DF39-38499F9874D9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E8B2ED-CCBE-0FF3-A1AD-277CBAF714DB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DA66BE-4E79-6D11-1D1E-BC697CB96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8BA335-3A96-C4B9-55EE-D5E90B0CB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484187-80B8-611E-6EB6-7EFD5DCEB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68AA93-DB61-0EC7-C034-E2530A229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28D0D-26C4-60A7-E5BC-AA63D9B16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CDF4AAF-F71E-EBA8-9F75-E370D35D6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7CBE6-5184-A26D-DC68-97ABB876D17E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E01E85-40E9-B8DB-D7BE-FB7CD5F103A5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00479-3234-1236-9224-EBF739A15F91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B0561-6433-B1DE-7788-4468F74C84EE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49137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1EF35-DF9C-A8F3-05BC-29367C78D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178B34-D460-E9F8-BB7A-BEDBF0C106E6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3000, </a:t>
            </a:r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88ABB-2FE4-D4CF-D8C5-CD9B437D9DDB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F0B17-FBF4-5A1A-8063-C568F5B7F0CA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531A0-9E23-A5D1-074F-82FD5B8AFADF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365634-477D-CF7C-23C4-FD25A1FBDD87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4227CD-2500-4F96-E672-F53362F5FAEE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3BF362-2CC9-7E2E-CB9E-2837B09E2CD2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CD0D1F-0E5E-9635-F361-F6EE83B16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75ABB9-4684-D33D-2235-DD662F17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D7A849-EF29-44F2-9FD6-BB365E394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D6EFFD-50A1-2511-08ED-BC2E5C3A4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0F42A-5D69-D753-2F50-D1D4CEC6C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C9A9A7-4030-3295-1CCA-9DC8493708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4FF988-A75F-DFE1-C681-C8EC16F12A77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F4A147-2F5B-5942-0F37-8A7B8F273F5C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6A295B-439A-9D94-9D42-7007F89E4AB6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82086-B318-0C81-24E3-112433847A7A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114822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AA13B-F43B-E09A-5611-F992AB74C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69BC65-B20A-0FD3-F2E7-A8C1CD4F89CE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4000, </a:t>
            </a:r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45C07-AA14-4896-BE21-91CBDB64CA1E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50EE5-1B32-9F78-C79F-3008251F6611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1A5AC-C172-1316-9C9D-9AD5372352D6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AF8712-4CD9-8B26-34BD-FBC71E14DDC7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D37D1F-3301-C991-A8D3-0ED7BB45E0F4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BADBA1-BA0F-0E16-533C-AF5C16557A76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2AB0B6E-4334-393E-8ADF-EC8EF2723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55DCF1-EB5E-4565-1AB7-33E62926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46F708-3CAD-1A15-7A83-AF51AFC3B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28B1DC-E337-EC92-06DC-BB76D01B6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0D157A-2785-1A9A-9EA3-AE9421DB9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BB1907-A753-E03E-0D00-82D39F53B6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CBD792-3923-0A85-4FE5-32492628922A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3B4FC-5FDC-FAF2-CC44-F462C2AADC81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EF149-280C-1011-186A-1095CCFED5CD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91C27-DD48-0D53-B7DB-C0777CC8ED2D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614255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95202-3603-0015-DE9E-A541CDAFE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B247F8-066C-7DC4-3900-8C5B8082BCEB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4000, </a:t>
            </a:r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B7DF3-3E3A-1299-D1D5-58F8D069F898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FBE4D-7C71-4272-4DDD-810A88781C63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BE409-ADAC-EB86-7578-691B0121A480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B3E896-3E02-80FA-0E12-61C0EFC2F49B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CA4C0B-A0FB-8754-2B00-65380A1AD540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4287A5-B884-6223-E1CF-AA933E5ED72D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12B0730-315B-5DFB-AD43-F3FD2CCE4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1B3A93-40B4-E4DB-17C5-74A3204A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7AC21A-37ED-B3E2-536C-324936904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A60C77-B63B-1AEC-4405-31A77747F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F82C01-277C-DCCF-3302-358EAE838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CEA2F0-F7ED-5D90-B448-ACE1E7C05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998661-24EA-9C1B-DDDD-5DA3A525E250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B2BAD-CFF6-754E-D29A-F0984894355C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CB51D-76A4-2B36-132A-E60514BB2203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9065F-6C28-FDFF-D887-E3D69B93A7F9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239877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960FE-0AA6-39D7-B046-5ADD6FBF7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4826E9-70AF-EC14-42EE-670301BD70A2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4000, </a:t>
            </a:r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A18C9-3849-4365-2A51-534BFFDD6CC9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BEBE3-D480-27BE-5277-9EBD2F275D3E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D4CA4-17ED-8640-33CC-4464EDE38F16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5064C0-63B6-7330-6108-E534E7BF8466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FBE25-2196-6B34-9242-17CB332114C8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32097A-1A1B-3CF1-F0B2-8C5F66B5789C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0377C3A-7E85-85D6-A7BC-B3D463093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450880-A0EE-F268-6F12-2F9BD19E4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4981AD-F441-53DB-FFB9-4F03444D6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67D436-23C4-983D-0E8B-E2F2B6BBC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153F7F-6E61-0A8D-2ACB-3EF434E39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EC7E3F-AA04-894C-EDB5-AD17BD86E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866767-0B9C-EAC3-8FEA-B840D311DF4E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72D12-D5D8-C80A-2E7E-9ADF4D519B53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1AB86-198A-76C3-6A4C-1B0BB57C9E20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0CD2D-0F24-4080-475B-0CD7993FC746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560961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1110F-B38C-99FA-035E-0091DB69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B042C4-068A-64D9-A737-3169BDED5DF0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5000, </a:t>
            </a:r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58847-55E9-0AE8-4E14-B8AC3FA80392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9E84C-D349-9C7B-C32E-1EF3D65E5BFC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5BF9AD-953C-E442-F85E-215793B67CDD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9D54BB-8783-00EB-532E-187D82372044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935BCD-6691-9485-1CD6-BFAFF065B358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C6B6F2-08FE-BB7E-0D10-4119001216BF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0B8C61F-444D-B418-0667-A095F81E6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1619560"/>
            <a:ext cx="3419991" cy="17847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B6F7D6-DDE5-ADC8-59A1-DB6B901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0" y="3730188"/>
            <a:ext cx="3419991" cy="1784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45D699-9A25-4B26-9E65-47AEA332D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1619560"/>
            <a:ext cx="3419991" cy="17847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FF3F39-FF4D-C5D1-8900-17C087B41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7" y="3730188"/>
            <a:ext cx="3419991" cy="17847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90CFA82-DBFD-F912-9894-222D0FDDC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1619560"/>
            <a:ext cx="3419991" cy="17847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568A8C-A05B-6186-29D5-3D928BCD4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1" y="3730188"/>
            <a:ext cx="3419991" cy="1784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54FA9E-D51D-8415-6B1D-176C11D358A4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F05F5-411F-B72B-7FF2-7E13E4A04227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8840E-252C-958E-0433-7E01869E46C5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DC0B0-C608-EFE8-D0F8-93FAF7B07F22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23554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8C0D-9D42-A15F-7E17-E1BC5842B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1CC5E6-1E40-225A-35F1-FB76B60764A7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20 min, </a:t>
            </a:r>
            <a:r>
              <a:rPr lang="en-US" sz="2400" dirty="0" err="1"/>
              <a:t>nCar</a:t>
            </a:r>
            <a:r>
              <a:rPr lang="en-US" sz="2400" dirty="0"/>
              <a:t> = 4000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F11EB0-B666-6C0F-D44E-908277BA4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249271"/>
              </p:ext>
            </p:extLst>
          </p:nvPr>
        </p:nvGraphicFramePr>
        <p:xfrm>
          <a:off x="3290160" y="1200933"/>
          <a:ext cx="650240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60555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382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6755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9755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Metric/</a:t>
                      </a:r>
                      <a:r>
                        <a:rPr lang="en-US" dirty="0" err="1"/>
                        <a:t>Nsuff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8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Travel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13,1732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13,0244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12,9705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9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0,9818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0,8945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0,7469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11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0,9867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</a:t>
                      </a:r>
                      <a:r>
                        <a:rPr lang="en-US" dirty="0"/>
                        <a:t>,8945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0,7530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61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Accessibility-Trip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0,0002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0,0011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0,0034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17129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21B8E68-F9F7-831A-298C-B30F1A9F9CBA}"/>
              </a:ext>
            </a:extLst>
          </p:cNvPr>
          <p:cNvSpPr txBox="1"/>
          <p:nvPr/>
        </p:nvSpPr>
        <p:spPr>
          <a:xfrm>
            <a:off x="75627" y="1927978"/>
            <a:ext cx="31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Accessibility Sufficiency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4022CD-27A9-97B6-483A-289296C5DDB6}"/>
              </a:ext>
            </a:extLst>
          </p:cNvPr>
          <p:cNvGraphicFramePr>
            <a:graphicFrameLocks noGrp="1"/>
          </p:cNvGraphicFramePr>
          <p:nvPr/>
        </p:nvGraphicFramePr>
        <p:xfrm>
          <a:off x="3290160" y="3484638"/>
          <a:ext cx="6502400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60555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382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6755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9755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A</a:t>
                      </a:r>
                      <a:r>
                        <a:rPr lang="en-US" dirty="0" err="1"/>
                        <a:t>ccessibility</a:t>
                      </a:r>
                      <a:r>
                        <a:rPr lang="en-US" dirty="0"/>
                        <a:t>-Commute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0,0312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0,0745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0,1765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8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A</a:t>
                      </a:r>
                      <a:r>
                        <a:rPr lang="en-US" dirty="0" err="1"/>
                        <a:t>ccessibility</a:t>
                      </a:r>
                      <a:r>
                        <a:rPr lang="en-US" dirty="0"/>
                        <a:t>-Trip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0,0376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0,0830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0,1839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98136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D16371-16A3-E0E9-42FB-593EA461EDB2}"/>
              </a:ext>
            </a:extLst>
          </p:cNvPr>
          <p:cNvSpPr txBox="1"/>
          <p:nvPr/>
        </p:nvSpPr>
        <p:spPr>
          <a:xfrm>
            <a:off x="75628" y="3840843"/>
            <a:ext cx="31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Commute Sufficiency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69E033-6689-CC88-E0E4-851758919D3E}"/>
              </a:ext>
            </a:extLst>
          </p:cNvPr>
          <p:cNvGraphicFramePr>
            <a:graphicFrameLocks noGrp="1"/>
          </p:cNvGraphicFramePr>
          <p:nvPr/>
        </p:nvGraphicFramePr>
        <p:xfrm>
          <a:off x="3290160" y="4928888"/>
          <a:ext cx="6502400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60555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3382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6755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9755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A</a:t>
                      </a:r>
                      <a:r>
                        <a:rPr lang="en-US" dirty="0" err="1"/>
                        <a:t>ccessibility</a:t>
                      </a:r>
                      <a:r>
                        <a:rPr lang="en-US" dirty="0"/>
                        <a:t>-Commute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0,0063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0,0401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0,1395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8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A</a:t>
                      </a:r>
                      <a:r>
                        <a:rPr lang="en-US" dirty="0" err="1"/>
                        <a:t>ccessibility</a:t>
                      </a:r>
                      <a:r>
                        <a:rPr lang="en-US" dirty="0"/>
                        <a:t>-Trip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0,0063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0,0401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0,1395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9813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6B8BF5-5253-BAB2-09EB-6CF640F3AB80}"/>
              </a:ext>
            </a:extLst>
          </p:cNvPr>
          <p:cNvSpPr txBox="1"/>
          <p:nvPr/>
        </p:nvSpPr>
        <p:spPr>
          <a:xfrm>
            <a:off x="75628" y="5285093"/>
            <a:ext cx="31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Sufficiency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F0AED-2EE4-49BE-D313-C92B0F3BB7AD}"/>
              </a:ext>
            </a:extLst>
          </p:cNvPr>
          <p:cNvSpPr txBox="1"/>
          <p:nvPr/>
        </p:nvSpPr>
        <p:spPr>
          <a:xfrm>
            <a:off x="10011422" y="3924663"/>
            <a:ext cx="159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TT = 12,3692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4C23C-2870-93D5-F5A3-494EB5B75E98}"/>
              </a:ext>
            </a:extLst>
          </p:cNvPr>
          <p:cNvSpPr txBox="1"/>
          <p:nvPr/>
        </p:nvSpPr>
        <p:spPr>
          <a:xfrm>
            <a:off x="10011422" y="5368913"/>
            <a:ext cx="159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TT = 13,0791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ED810-E976-5D24-1B2A-8FABE63CBD17}"/>
              </a:ext>
            </a:extLst>
          </p:cNvPr>
          <p:cNvSpPr txBox="1"/>
          <p:nvPr/>
        </p:nvSpPr>
        <p:spPr>
          <a:xfrm>
            <a:off x="10011422" y="1420147"/>
            <a:ext cx="19468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Accessibility-Trip and Accessibility-Commute have the same values in this optimization due to the definition of the problem (same as with trip sufficiency)</a:t>
            </a:r>
          </a:p>
        </p:txBody>
      </p:sp>
    </p:spTree>
    <p:extLst>
      <p:ext uri="{BB962C8B-B14F-4D97-AF65-F5344CB8AC3E}">
        <p14:creationId xmlns:p14="http://schemas.microsoft.com/office/powerpoint/2010/main" val="1647300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95C2C-A593-9FCC-D15D-50F51E31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31512-8BE1-9C5A-143A-C8C1CBB89D38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5000, </a:t>
            </a:r>
            <a:r>
              <a:rPr lang="en-US" sz="2400" dirty="0" err="1"/>
              <a:t>Tsuff</a:t>
            </a:r>
            <a:r>
              <a:rPr lang="en-US" sz="2400" dirty="0"/>
              <a:t> = 20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7B5C0-FAA4-5120-DD77-124191DB33B0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E3C58-59DD-9721-72D8-94EC8C50F2BF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53763-6B38-C38B-2962-F73175051CD3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C517E5-7916-056D-8109-6DD54D0F19D8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A3F724-88F8-EF2E-84CC-E318ABFF6678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85BAD3-2661-40D3-F92D-73ACC509AA50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61542B3-B0CE-B03C-9FE9-C9FF9847D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1" y="1619560"/>
            <a:ext cx="3419989" cy="17847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D805F9-05C0-81DE-3E34-06D974266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1" y="3730188"/>
            <a:ext cx="3419989" cy="1784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D0A731-36D1-B1F1-2F16-71DC17FB2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8" y="1619560"/>
            <a:ext cx="3419989" cy="17847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3A5EE9-104F-A6AA-59D0-BEE8B3F54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8" y="3730188"/>
            <a:ext cx="3419989" cy="17847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59D341-42FB-E4B1-9E2A-C4E325B88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2" y="1619560"/>
            <a:ext cx="3419989" cy="17847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489D68-93EB-4771-6A8E-1CB46BB8C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2" y="3730188"/>
            <a:ext cx="3419989" cy="1784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4EB47-5205-AB04-B857-B6B935DD7A10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4C776-79F2-6F7E-CF2C-EE5C8863E4C4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741D9-143C-DD0F-8E0C-0018BC685DC7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A09EC-DCC6-7131-4C1D-98FF23D95171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515985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460E-6A59-7E7F-7554-2FDDADB40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29C2C-7E4E-2856-F589-03AFB631D7CD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nCar</a:t>
            </a:r>
            <a:r>
              <a:rPr lang="en-US" sz="2400" dirty="0"/>
              <a:t> = 5000, </a:t>
            </a:r>
            <a:r>
              <a:rPr lang="en-US" sz="2400" dirty="0" err="1"/>
              <a:t>Tsuff</a:t>
            </a:r>
            <a:r>
              <a:rPr lang="en-US" sz="2400" dirty="0"/>
              <a:t> = 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D2652-7558-95AA-72A7-6A199BB92819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833D5-D265-7C15-59D1-99BC3A878CF3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A15F2-DE0E-3F59-1127-8A28FEAA7354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26DBEA-66D1-F0D8-CD08-A3CEE78DFACF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A47D26-FAB9-C3FB-0505-4D04D9274AAF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BF5771-67C7-E42B-BA31-FC44D38E352F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186AFE6-0019-533D-2DAB-5C25088A0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1" y="1619560"/>
            <a:ext cx="3419989" cy="17847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880ACD-2A85-1376-AB26-0499345BF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01" y="3730188"/>
            <a:ext cx="3419989" cy="1784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95C54E-21E4-899A-8FFF-FB8264AEB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8" y="1619560"/>
            <a:ext cx="3419989" cy="17847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E7EBFAD-1A88-F1F3-8761-7104B996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7398" y="3730188"/>
            <a:ext cx="3419989" cy="17847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417B88-6D19-7BF7-D181-5F9ADEA25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2" y="1619560"/>
            <a:ext cx="3419989" cy="17847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3A0B10-F1BE-7973-C125-2A7FD773B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642" y="3730188"/>
            <a:ext cx="3419989" cy="1784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BC6F7A-D7AB-CE42-FB8E-C219563893E0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D3BCE-9B76-0F85-1E3A-9FB31B76A8E5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0E7BF7-F6C3-E5E4-17F0-4F0D3512E744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Accessibility Sufficiency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9FB69-0428-C308-28A0-1628F6458322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650604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C48257-9B6F-AD7A-0A50-4BDC3CB89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E01249-D1C2-9255-23D9-31E2B426560C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Tsuff</a:t>
            </a:r>
            <a:r>
              <a:rPr lang="en-US" sz="2400" dirty="0"/>
              <a:t> = 15 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009D1-2739-EE39-E10B-367DFF089963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Utilitarian Efficiency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198E1-6FC7-24D1-3121-7D3231D004FF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 Sufficiency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3E538-89E2-A79E-3EF9-F9730D36DB9C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 Sufficiency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43082-7142-6AC1-27F0-CB1D7229B3F4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213A9-B5D6-644D-4D6B-E8FDF217C6E9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C7EA4-CFAA-01B1-D43F-C74D1BD493F9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96B28-E131-D1DD-42AF-20D79A9A6810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75CFB0-7E05-596E-7FA7-339C6FC1A52B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63459E-26B4-81AA-B67C-B1E92B113A78}"/>
              </a:ext>
            </a:extLst>
          </p:cNvPr>
          <p:cNvCxnSpPr>
            <a:cxnSpLocks/>
          </p:cNvCxnSpPr>
          <p:nvPr/>
        </p:nvCxnSpPr>
        <p:spPr>
          <a:xfrm flipH="1">
            <a:off x="140942" y="6140689"/>
            <a:ext cx="116087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B52145-C956-525A-91E1-ABE8C4F83FB8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3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F533-3057-B3AE-2229-79E83D53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E4BFF0-3706-D519-FD47-BAAF9ACC8F75}"/>
              </a:ext>
            </a:extLst>
          </p:cNvPr>
          <p:cNvSpPr txBox="1"/>
          <p:nvPr/>
        </p:nvSpPr>
        <p:spPr>
          <a:xfrm>
            <a:off x="0" y="236717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Details</a:t>
            </a:r>
          </a:p>
          <a:p>
            <a:pPr algn="ctr"/>
            <a:r>
              <a:rPr lang="en-US" sz="5400" dirty="0"/>
              <a:t>Varying </a:t>
            </a:r>
            <a:r>
              <a:rPr lang="en-US" sz="5400" dirty="0" err="1"/>
              <a:t>nCar</a:t>
            </a:r>
            <a:r>
              <a:rPr lang="en-US" sz="5400" dirty="0"/>
              <a:t> and </a:t>
            </a:r>
            <a:r>
              <a:rPr lang="en-US" sz="5400" dirty="0" err="1"/>
              <a:t>Tsuff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78583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401C3-5135-34E2-FEC7-D8FC7C5C4A9C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nCar</a:t>
            </a:r>
            <a:r>
              <a:rPr lang="en-US" sz="6600" dirty="0"/>
              <a:t> = 0</a:t>
            </a:r>
          </a:p>
          <a:p>
            <a:pPr algn="ctr"/>
            <a:r>
              <a:rPr lang="en-US" sz="6600" dirty="0"/>
              <a:t>No Cars</a:t>
            </a:r>
          </a:p>
        </p:txBody>
      </p:sp>
    </p:spTree>
    <p:extLst>
      <p:ext uri="{BB962C8B-B14F-4D97-AF65-F5344CB8AC3E}">
        <p14:creationId xmlns:p14="http://schemas.microsoft.com/office/powerpoint/2010/main" val="240923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13754-631C-0C4A-B92F-EFF773B6EBFA}"/>
              </a:ext>
            </a:extLst>
          </p:cNvPr>
          <p:cNvSpPr txBox="1"/>
          <p:nvPr/>
        </p:nvSpPr>
        <p:spPr>
          <a:xfrm>
            <a:off x="3409666" y="151253"/>
            <a:ext cx="537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Utilitarian Efficiency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E3C98-E1E8-1C3B-94E1-4BC1A4E1040B}"/>
              </a:ext>
            </a:extLst>
          </p:cNvPr>
          <p:cNvSpPr txBox="1"/>
          <p:nvPr/>
        </p:nvSpPr>
        <p:spPr>
          <a:xfrm>
            <a:off x="1035290" y="6228426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15 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DB25A-5501-8E1C-3BDC-01C93007F2AE}"/>
              </a:ext>
            </a:extLst>
          </p:cNvPr>
          <p:cNvSpPr txBox="1"/>
          <p:nvPr/>
        </p:nvSpPr>
        <p:spPr>
          <a:xfrm>
            <a:off x="4829534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 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C81C8-8683-2B74-F3A5-CA1BA59602A5}"/>
              </a:ext>
            </a:extLst>
          </p:cNvPr>
          <p:cNvSpPr txBox="1"/>
          <p:nvPr/>
        </p:nvSpPr>
        <p:spPr>
          <a:xfrm>
            <a:off x="8623778" y="6243815"/>
            <a:ext cx="337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25 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3505-DEA0-BDD0-0949-8DFAA7424CD5}"/>
              </a:ext>
            </a:extLst>
          </p:cNvPr>
          <p:cNvSpPr txBox="1"/>
          <p:nvPr/>
        </p:nvSpPr>
        <p:spPr>
          <a:xfrm>
            <a:off x="140942" y="785135"/>
            <a:ext cx="75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12A72-6A48-FB70-EAB8-5ECA21B85961}"/>
              </a:ext>
            </a:extLst>
          </p:cNvPr>
          <p:cNvSpPr txBox="1"/>
          <p:nvPr/>
        </p:nvSpPr>
        <p:spPr>
          <a:xfrm rot="16200000">
            <a:off x="-134323" y="4422487"/>
            <a:ext cx="13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AA5B5-FF78-11A0-C467-0C7A9FE31D41}"/>
              </a:ext>
            </a:extLst>
          </p:cNvPr>
          <p:cNvSpPr txBox="1"/>
          <p:nvPr/>
        </p:nvSpPr>
        <p:spPr>
          <a:xfrm rot="16200000">
            <a:off x="-133780" y="2333486"/>
            <a:ext cx="130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61B0-B92F-EACC-A811-CC741E71639B}"/>
              </a:ext>
            </a:extLst>
          </p:cNvPr>
          <p:cNvSpPr txBox="1"/>
          <p:nvPr/>
        </p:nvSpPr>
        <p:spPr>
          <a:xfrm>
            <a:off x="0" y="6274593"/>
            <a:ext cx="103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Tsuff</a:t>
            </a:r>
            <a:endParaRPr lang="en-US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09CDE5-5618-B2B6-8DFD-1C7377B48A42}"/>
              </a:ext>
            </a:extLst>
          </p:cNvPr>
          <p:cNvCxnSpPr>
            <a:cxnSpLocks/>
          </p:cNvCxnSpPr>
          <p:nvPr/>
        </p:nvCxnSpPr>
        <p:spPr>
          <a:xfrm>
            <a:off x="1113780" y="680644"/>
            <a:ext cx="0" cy="5460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EBCED3-D933-20E6-D768-A723051C7A1A}"/>
              </a:ext>
            </a:extLst>
          </p:cNvPr>
          <p:cNvCxnSpPr>
            <a:cxnSpLocks/>
          </p:cNvCxnSpPr>
          <p:nvPr/>
        </p:nvCxnSpPr>
        <p:spPr>
          <a:xfrm flipH="1">
            <a:off x="95680" y="6140689"/>
            <a:ext cx="12000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4176AC-9F48-6672-0E69-D75BC7803C47}"/>
              </a:ext>
            </a:extLst>
          </p:cNvPr>
          <p:cNvCxnSpPr>
            <a:cxnSpLocks/>
          </p:cNvCxnSpPr>
          <p:nvPr/>
        </p:nvCxnSpPr>
        <p:spPr>
          <a:xfrm>
            <a:off x="1113780" y="785135"/>
            <a:ext cx="0" cy="5203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B54BC380-14B8-449C-FEAC-1B57988E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96" y="1619560"/>
            <a:ext cx="3420000" cy="1784708"/>
          </a:xfrm>
          <a:prstGeom prst="rect">
            <a:avLst/>
          </a:prstGeom>
        </p:spPr>
      </p:pic>
      <p:pic>
        <p:nvPicPr>
          <p:cNvPr id="22" name="Picture 21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079D9A48-109C-9317-ACAF-42B69EF87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96" y="3730188"/>
            <a:ext cx="3420000" cy="1784708"/>
          </a:xfrm>
          <a:prstGeom prst="rect">
            <a:avLst/>
          </a:prstGeom>
        </p:spPr>
      </p:pic>
      <p:pic>
        <p:nvPicPr>
          <p:cNvPr id="27" name="Picture 26" descr="A graph with numbers and a number of different colored bars&#10;&#10;AI-generated content may be incorrect.">
            <a:extLst>
              <a:ext uri="{FF2B5EF4-FFF2-40B4-BE49-F238E27FC236}">
                <a16:creationId xmlns:a16="http://schemas.microsoft.com/office/drawing/2014/main" id="{8A8A27F1-7F9F-92FA-641F-AD52AF42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93" y="1619560"/>
            <a:ext cx="3420000" cy="1784708"/>
          </a:xfrm>
          <a:prstGeom prst="rect">
            <a:avLst/>
          </a:prstGeom>
        </p:spPr>
      </p:pic>
      <p:pic>
        <p:nvPicPr>
          <p:cNvPr id="29" name="Picture 28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BC2C8F09-E832-38BC-9591-954446C5D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93" y="3730188"/>
            <a:ext cx="3420000" cy="1784708"/>
          </a:xfrm>
          <a:prstGeom prst="rect">
            <a:avLst/>
          </a:prstGeom>
        </p:spPr>
      </p:pic>
      <p:pic>
        <p:nvPicPr>
          <p:cNvPr id="31" name="Picture 30" descr="A graph of a number of travel time&#10;&#10;AI-generated content may be incorrect.">
            <a:extLst>
              <a:ext uri="{FF2B5EF4-FFF2-40B4-BE49-F238E27FC236}">
                <a16:creationId xmlns:a16="http://schemas.microsoft.com/office/drawing/2014/main" id="{B49E8DDD-18F6-A61E-72B0-2C3165497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37" y="1619560"/>
            <a:ext cx="3420000" cy="1784708"/>
          </a:xfrm>
          <a:prstGeom prst="rect">
            <a:avLst/>
          </a:prstGeom>
        </p:spPr>
      </p:pic>
      <p:pic>
        <p:nvPicPr>
          <p:cNvPr id="33" name="Picture 32" descr="A graph of a trip travel time&#10;&#10;AI-generated content may be incorrect.">
            <a:extLst>
              <a:ext uri="{FF2B5EF4-FFF2-40B4-BE49-F238E27FC236}">
                <a16:creationId xmlns:a16="http://schemas.microsoft.com/office/drawing/2014/main" id="{6D041FAF-C862-1BBE-9F12-8B6F33C81F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37" y="3730188"/>
            <a:ext cx="3420000" cy="17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6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2AE48-5C8C-6150-7A1C-10126AB05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9972EF-4C6B-D4B9-E1EC-D41F756A355D}"/>
              </a:ext>
            </a:extLst>
          </p:cNvPr>
          <p:cNvSpPr txBox="1"/>
          <p:nvPr/>
        </p:nvSpPr>
        <p:spPr>
          <a:xfrm>
            <a:off x="0" y="236717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nCar</a:t>
            </a:r>
            <a:r>
              <a:rPr lang="en-US" sz="6600" dirty="0"/>
              <a:t> = 3000</a:t>
            </a:r>
          </a:p>
        </p:txBody>
      </p:sp>
    </p:spTree>
    <p:extLst>
      <p:ext uri="{BB962C8B-B14F-4D97-AF65-F5344CB8AC3E}">
        <p14:creationId xmlns:p14="http://schemas.microsoft.com/office/powerpoint/2010/main" val="409183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917</Words>
  <Application>Microsoft Office PowerPoint</Application>
  <PresentationFormat>Widescreen</PresentationFormat>
  <Paragraphs>481</Paragraphs>
  <Slides>52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Betancur Giraldo</dc:creator>
  <cp:lastModifiedBy>Sara Betancur Giraldo</cp:lastModifiedBy>
  <cp:revision>1</cp:revision>
  <dcterms:created xsi:type="dcterms:W3CDTF">2025-05-05T11:34:57Z</dcterms:created>
  <dcterms:modified xsi:type="dcterms:W3CDTF">2025-05-05T19:49:52Z</dcterms:modified>
</cp:coreProperties>
</file>